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88542-5368-4301-8F01-D3090A7906C0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9855-ED71-41C0-93FE-C7A09F4F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FE7AD3C-0F1B-4388-912F-68EDC7951EE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281B2CB-4E31-43FB-978C-FE5E58AC64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file:///E:\Marinica\SKOLA%202013-14\Ogledni%20cas\ZA%20KONKURS\Evaluacija.doc" TargetMode="External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33.wmf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E:\Marinica\SKOLA%202013-14\Ogledni%20cas\ZA%20KONKURS\Prezentacija%20oprasivanje.pptx" TargetMode="External"/><Relationship Id="rId11" Type="http://schemas.microsoft.com/office/2007/relationships/hdphoto" Target="../media/hdphoto1.wdp"/><Relationship Id="rId5" Type="http://schemas.openxmlformats.org/officeDocument/2006/relationships/image" Target="../media/image32.wmf"/><Relationship Id="rId10" Type="http://schemas.openxmlformats.org/officeDocument/2006/relationships/image" Target="../media/image35.jpeg"/><Relationship Id="rId4" Type="http://schemas.openxmlformats.org/officeDocument/2006/relationships/oleObject" Target="file:///E:\Marinica\SKOLA%202013-14\Ogledni%20cas\ZA%20KONKURS\Priprema.doc" TargetMode="External"/><Relationship Id="rId9" Type="http://schemas.openxmlformats.org/officeDocument/2006/relationships/image" Target="../media/image34.wmf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E:\Marinica\SKOLA%202013-14\Ogledni%20cas\ZA%20KONKURS\Tekst%20od%20cveta%20do%20ploda.doc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file:///E:\Marinica\SKOLA%202013-14\Ogledni%20cas\ZA%20KONKURS\Prezentacija%20oprasivanje.pptx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2820412"/>
            <a:ext cx="3600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sr-Cyrl-RS" sz="1200" b="1" dirty="0">
              <a:solidFill>
                <a:prstClr val="black"/>
              </a:solidFill>
            </a:endParaRPr>
          </a:p>
          <a:p>
            <a:pPr lvl="0"/>
            <a:r>
              <a:rPr lang="sr-Cyrl-RS" sz="1200" dirty="0" smtClean="0">
                <a:solidFill>
                  <a:prstClr val="black"/>
                </a:solidFill>
              </a:rPr>
              <a:t>Тема </a:t>
            </a:r>
            <a:r>
              <a:rPr lang="sr-Cyrl-RS" sz="1200" dirty="0">
                <a:solidFill>
                  <a:prstClr val="black"/>
                </a:solidFill>
              </a:rPr>
              <a:t>часова</a:t>
            </a:r>
            <a:r>
              <a:rPr lang="en-US" sz="1200" dirty="0">
                <a:solidFill>
                  <a:prstClr val="black"/>
                </a:solidFill>
              </a:rPr>
              <a:t>:</a:t>
            </a:r>
            <a:r>
              <a:rPr lang="sr-Cyrl-R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sr-Cyrl-RS" sz="1200" dirty="0">
                <a:solidFill>
                  <a:prstClr val="black"/>
                </a:solidFill>
              </a:rPr>
              <a:t>Грађа цвета и начини опрашивања</a:t>
            </a:r>
          </a:p>
          <a:p>
            <a:pPr lvl="0"/>
            <a:endParaRPr lang="sr-Cyrl-RS" sz="1400" dirty="0">
              <a:solidFill>
                <a:prstClr val="black"/>
              </a:solidFill>
            </a:endParaRPr>
          </a:p>
          <a:p>
            <a:pPr lvl="0"/>
            <a:r>
              <a:rPr lang="sr-Cyrl-RS" sz="1200" dirty="0">
                <a:solidFill>
                  <a:prstClr val="black"/>
                </a:solidFill>
              </a:rPr>
              <a:t>Наставници</a:t>
            </a:r>
            <a:r>
              <a:rPr lang="en-US" sz="1200" dirty="0">
                <a:solidFill>
                  <a:prstClr val="black"/>
                </a:solidFill>
              </a:rPr>
              <a:t>: </a:t>
            </a:r>
            <a:endParaRPr lang="sr-Cyrl-RS" sz="1200" dirty="0">
              <a:solidFill>
                <a:prstClr val="black"/>
              </a:solidFill>
            </a:endParaRPr>
          </a:p>
          <a:p>
            <a:pPr lvl="0"/>
            <a:r>
              <a:rPr lang="sr-Cyrl-RS" sz="1200" dirty="0">
                <a:solidFill>
                  <a:prstClr val="black"/>
                </a:solidFill>
              </a:rPr>
              <a:t>Бранка Вуковић</a:t>
            </a:r>
          </a:p>
          <a:p>
            <a:pPr lvl="0"/>
            <a:r>
              <a:rPr lang="sr-Cyrl-RS" sz="1200" dirty="0">
                <a:solidFill>
                  <a:prstClr val="black"/>
                </a:solidFill>
              </a:rPr>
              <a:t>Бранка Црносељански</a:t>
            </a:r>
          </a:p>
          <a:p>
            <a:pPr lvl="0"/>
            <a:r>
              <a:rPr lang="sr-Cyrl-RS" sz="1200" dirty="0">
                <a:solidFill>
                  <a:prstClr val="black"/>
                </a:solidFill>
              </a:rPr>
              <a:t>Марина Ковачевић</a:t>
            </a:r>
          </a:p>
          <a:p>
            <a:pPr lvl="0"/>
            <a:endParaRPr lang="sr-Cyrl-RS" sz="1200" dirty="0">
              <a:solidFill>
                <a:prstClr val="black"/>
              </a:solidFill>
            </a:endParaRPr>
          </a:p>
          <a:p>
            <a:pPr lvl="0"/>
            <a:r>
              <a:rPr lang="sr-Cyrl-RS" sz="1200" dirty="0">
                <a:solidFill>
                  <a:prstClr val="black"/>
                </a:solidFill>
              </a:rPr>
              <a:t>Наставни предмет</a:t>
            </a:r>
            <a:r>
              <a:rPr lang="en-US" sz="1200" dirty="0">
                <a:solidFill>
                  <a:prstClr val="black"/>
                </a:solidFill>
              </a:rPr>
              <a:t>:</a:t>
            </a:r>
            <a:r>
              <a:rPr lang="sr-Cyrl-R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sr-Cyrl-RS" sz="1200" dirty="0">
                <a:solidFill>
                  <a:prstClr val="black"/>
                </a:solidFill>
              </a:rPr>
              <a:t>С</a:t>
            </a:r>
            <a:r>
              <a:rPr lang="sr-Cyrl-RS" sz="1200" dirty="0" smtClean="0">
                <a:solidFill>
                  <a:prstClr val="black"/>
                </a:solidFill>
              </a:rPr>
              <a:t>рпски </a:t>
            </a:r>
            <a:r>
              <a:rPr lang="sr-Cyrl-RS" sz="1200" dirty="0">
                <a:solidFill>
                  <a:prstClr val="black"/>
                </a:solidFill>
              </a:rPr>
              <a:t>језик и књижевност</a:t>
            </a:r>
          </a:p>
          <a:p>
            <a:pPr lvl="0"/>
            <a:r>
              <a:rPr lang="sr-Cyrl-RS" sz="1200" dirty="0" smtClean="0">
                <a:solidFill>
                  <a:prstClr val="black"/>
                </a:solidFill>
              </a:rPr>
              <a:t>Технологија </a:t>
            </a:r>
            <a:r>
              <a:rPr lang="sr-Cyrl-RS" sz="1200" dirty="0">
                <a:solidFill>
                  <a:prstClr val="black"/>
                </a:solidFill>
              </a:rPr>
              <a:t>рада</a:t>
            </a:r>
          </a:p>
          <a:p>
            <a:pPr lvl="0"/>
            <a:r>
              <a:rPr lang="sr-Cyrl-RS" sz="1200" dirty="0" smtClean="0">
                <a:solidFill>
                  <a:prstClr val="black"/>
                </a:solidFill>
              </a:rPr>
              <a:t>Ликовна </a:t>
            </a:r>
            <a:r>
              <a:rPr lang="sr-Cyrl-RS" sz="1200" dirty="0">
                <a:solidFill>
                  <a:prstClr val="black"/>
                </a:solidFill>
              </a:rPr>
              <a:t>култура </a:t>
            </a:r>
          </a:p>
          <a:p>
            <a:pPr lvl="0"/>
            <a:endParaRPr lang="sr-Cyrl-RS" sz="1200" dirty="0">
              <a:solidFill>
                <a:prstClr val="black"/>
              </a:solidFill>
            </a:endParaRPr>
          </a:p>
          <a:p>
            <a:pPr lvl="0"/>
            <a:r>
              <a:rPr lang="sr-Cyrl-RS" sz="1200" dirty="0">
                <a:solidFill>
                  <a:prstClr val="black"/>
                </a:solidFill>
              </a:rPr>
              <a:t>Разред и одељење</a:t>
            </a:r>
            <a:r>
              <a:rPr lang="en-US" sz="1200" dirty="0">
                <a:solidFill>
                  <a:prstClr val="black"/>
                </a:solidFill>
              </a:rPr>
              <a:t>:</a:t>
            </a:r>
            <a:r>
              <a:rPr lang="sr-Cyrl-RS" sz="1200" dirty="0">
                <a:solidFill>
                  <a:prstClr val="black"/>
                </a:solidFill>
              </a:rPr>
              <a:t> 2/8</a:t>
            </a:r>
          </a:p>
        </p:txBody>
      </p:sp>
    </p:spTree>
    <p:extLst>
      <p:ext uri="{BB962C8B-B14F-4D97-AF65-F5344CB8AC3E}">
        <p14:creationId xmlns:p14="http://schemas.microsoft.com/office/powerpoint/2010/main" val="14149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2302" y="3065305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200" b="1" dirty="0" smtClean="0">
                <a:solidFill>
                  <a:prstClr val="black"/>
                </a:solidFill>
              </a:rPr>
              <a:t>Трећи </a:t>
            </a:r>
            <a:r>
              <a:rPr lang="sr-Cyrl-RS" sz="1200" b="1" dirty="0">
                <a:solidFill>
                  <a:prstClr val="black"/>
                </a:solidFill>
              </a:rPr>
              <a:t>час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Наставни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предмет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: 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Ликовна култура</a:t>
            </a:r>
          </a:p>
          <a:p>
            <a:pPr lvl="0" algn="ctr"/>
            <a:endParaRPr lang="sr-Cyrl-RS" sz="1200" dirty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Израда стрипа у техници колаж,</a:t>
            </a: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 основу текста </a:t>
            </a:r>
            <a:r>
              <a:rPr lang="sr-Cyrl-CS" sz="1200" dirty="0"/>
              <a:t>„Од цвета до плода“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/>
            <a:endParaRPr lang="sr-Cyrl-RS" sz="1200" dirty="0" smtClean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47"/>
          <a:stretch/>
        </p:blipFill>
        <p:spPr>
          <a:xfrm>
            <a:off x="107504" y="260648"/>
            <a:ext cx="4309512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4309512" cy="323213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292494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Наставни предмет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: 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Ликовна култура</a:t>
            </a:r>
          </a:p>
          <a:p>
            <a:pPr lvl="0"/>
            <a:endParaRPr lang="sr-Cyrl-RS" sz="1200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Израда стрипа у техници колаж,</a:t>
            </a:r>
          </a:p>
          <a:p>
            <a:pPr lvl="0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 основу текста </a:t>
            </a:r>
            <a:r>
              <a:rPr lang="sr-Cyrl-CS" sz="1200" dirty="0"/>
              <a:t>„Од цвета до плода“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/>
            <a:endParaRPr lang="sr-Cyrl-RS" sz="1200" dirty="0" smtClean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6064"/>
            <a:ext cx="4255368" cy="2836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00400"/>
            <a:ext cx="4255368" cy="283691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8" y="3429000"/>
            <a:ext cx="4229475" cy="281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0" y="476672"/>
            <a:ext cx="4229474" cy="28196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2302" y="3065305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200" b="1" dirty="0" smtClean="0">
                <a:solidFill>
                  <a:prstClr val="black"/>
                </a:solidFill>
              </a:rPr>
              <a:t>Трећи </a:t>
            </a:r>
            <a:r>
              <a:rPr lang="sr-Cyrl-RS" sz="1200" b="1" dirty="0">
                <a:solidFill>
                  <a:prstClr val="black"/>
                </a:solidFill>
              </a:rPr>
              <a:t>час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Наставни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предмет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: 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Ликовна култура</a:t>
            </a:r>
          </a:p>
          <a:p>
            <a:pPr lvl="0" algn="ctr"/>
            <a:endParaRPr lang="sr-Cyrl-RS" sz="1200" dirty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Израда стрипа у техници колаж,</a:t>
            </a: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 основу текста </a:t>
            </a:r>
            <a:r>
              <a:rPr lang="sr-Cyrl-CS" sz="1200" dirty="0"/>
              <a:t>„Од цвета до плода“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/>
            <a:endParaRPr lang="sr-Cyrl-RS" sz="1200" dirty="0" smtClean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72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7" y="2996952"/>
            <a:ext cx="4260486" cy="3717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7" y="116632"/>
            <a:ext cx="4260486" cy="28403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2302" y="3065305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200" b="1" dirty="0" smtClean="0">
                <a:solidFill>
                  <a:prstClr val="black"/>
                </a:solidFill>
              </a:rPr>
              <a:t>Трећи </a:t>
            </a:r>
            <a:r>
              <a:rPr lang="sr-Cyrl-RS" sz="1200" b="1" dirty="0">
                <a:solidFill>
                  <a:prstClr val="black"/>
                </a:solidFill>
              </a:rPr>
              <a:t>час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Наставни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предмет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: 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Ликовна култура</a:t>
            </a:r>
          </a:p>
          <a:p>
            <a:pPr lvl="0" algn="ctr"/>
            <a:endParaRPr lang="sr-Cyrl-RS" sz="1200" dirty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Израда стрипа у техници колаж,</a:t>
            </a: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 основу текста </a:t>
            </a:r>
            <a:r>
              <a:rPr lang="sr-Cyrl-CS" sz="1200" dirty="0"/>
              <a:t>„Од цвета до плода“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/>
            <a:endParaRPr lang="sr-Cyrl-RS" sz="1200" dirty="0" smtClean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85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48458"/>
              </p:ext>
            </p:extLst>
          </p:nvPr>
        </p:nvGraphicFramePr>
        <p:xfrm>
          <a:off x="4932040" y="2924944"/>
          <a:ext cx="768084" cy="648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" showAsIcon="1" r:id="rId4" imgW="914400" imgH="771480" progId="Word.Document.8">
                  <p:link updateAutomatic="1"/>
                </p:oleObj>
              </mc:Choice>
              <mc:Fallback>
                <p:oleObj name="Document" showAsIcon="1" r:id="rId4" imgW="914400" imgH="771480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2924944"/>
                        <a:ext cx="768084" cy="648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103517"/>
              </p:ext>
            </p:extLst>
          </p:nvPr>
        </p:nvGraphicFramePr>
        <p:xfrm>
          <a:off x="4932040" y="3732131"/>
          <a:ext cx="76808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Presentation" showAsIcon="1" r:id="rId6" imgW="914400" imgH="771480" progId="PowerPoint.Show.12">
                  <p:link updateAutomatic="1"/>
                </p:oleObj>
              </mc:Choice>
              <mc:Fallback>
                <p:oleObj name="Presentation" showAsIcon="1" r:id="rId6" imgW="914400" imgH="771480" progId="PowerPoint.Show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040" y="3732131"/>
                        <a:ext cx="768085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697095"/>
              </p:ext>
            </p:extLst>
          </p:nvPr>
        </p:nvGraphicFramePr>
        <p:xfrm>
          <a:off x="4945374" y="4442577"/>
          <a:ext cx="829057" cy="699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showAsIcon="1" r:id="rId8" imgW="914400" imgH="771480" progId="Word.Document.8">
                  <p:link updateAutomatic="1"/>
                </p:oleObj>
              </mc:Choice>
              <mc:Fallback>
                <p:oleObj name="Document" showAsIcon="1" r:id="rId8" imgW="914400" imgH="771480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5374" y="4442577"/>
                        <a:ext cx="829057" cy="699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04061" y="3125870"/>
            <a:ext cx="2052315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solidFill>
                  <a:schemeClr val="tx1"/>
                </a:solidFill>
              </a:rPr>
              <a:t>Припрема за час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250441" y="5373216"/>
            <a:ext cx="1359550" cy="576064"/>
          </a:xfrm>
          <a:prstGeom prst="wedgeRoundRectCallout">
            <a:avLst>
              <a:gd name="adj1" fmla="val -116029"/>
              <a:gd name="adj2" fmla="val -9654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r-Cyrl-CS" sz="900" dirty="0" smtClean="0">
                <a:latin typeface="+mj-lt"/>
              </a:rPr>
              <a:t>Кликните </a:t>
            </a:r>
            <a:r>
              <a:rPr lang="sr-Cyrl-RS" sz="900" dirty="0" smtClean="0">
                <a:latin typeface="+mj-lt"/>
              </a:rPr>
              <a:t>на иконицу за унос</a:t>
            </a:r>
          </a:p>
          <a:p>
            <a:pPr algn="ctr"/>
            <a:r>
              <a:rPr lang="sr-Cyrl-RS" sz="900" dirty="0" smtClean="0">
                <a:latin typeface="+mj-lt"/>
              </a:rPr>
              <a:t>документа</a:t>
            </a:r>
            <a:r>
              <a:rPr lang="sr-Cyrl-CS" sz="1200" dirty="0" smtClean="0">
                <a:latin typeface="+mj-lt"/>
              </a:rPr>
              <a:t>!</a:t>
            </a:r>
            <a:endParaRPr lang="en-US" sz="1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4061" y="3887761"/>
            <a:ext cx="2052315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solidFill>
                  <a:schemeClr val="tx1"/>
                </a:solidFill>
              </a:rPr>
              <a:t>Презентација -Опрашивње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04059" y="4658943"/>
            <a:ext cx="2052315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solidFill>
                  <a:schemeClr val="tx1"/>
                </a:solidFill>
              </a:rPr>
              <a:t>Евалуација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88"/>
          <a:stretch/>
        </p:blipFill>
        <p:spPr>
          <a:xfrm>
            <a:off x="478077" y="257121"/>
            <a:ext cx="3620799" cy="173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6" b="10945"/>
          <a:stretch/>
        </p:blipFill>
        <p:spPr>
          <a:xfrm>
            <a:off x="474825" y="4293096"/>
            <a:ext cx="3624051" cy="193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b="19890"/>
          <a:stretch/>
        </p:blipFill>
        <p:spPr>
          <a:xfrm>
            <a:off x="467544" y="2276872"/>
            <a:ext cx="3631332" cy="1711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6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42302" y="2780928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200" b="1" dirty="0" smtClean="0">
                <a:solidFill>
                  <a:prstClr val="black"/>
                </a:solidFill>
                <a:latin typeface="+mj-lt"/>
              </a:rPr>
              <a:t>Први час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Наставни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предмет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: 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Српски језик и књижевност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CS" sz="1200" dirty="0" smtClean="0">
                <a:latin typeface="+mj-lt"/>
              </a:rPr>
              <a:t>Драмски </a:t>
            </a:r>
            <a:r>
              <a:rPr lang="sr-Cyrl-CS" sz="1200" dirty="0">
                <a:latin typeface="+mj-lt"/>
              </a:rPr>
              <a:t>приказ текста </a:t>
            </a:r>
            <a:endParaRPr lang="sr-Cyrl-CS" sz="1200" dirty="0" smtClean="0">
              <a:latin typeface="+mj-lt"/>
            </a:endParaRPr>
          </a:p>
          <a:p>
            <a:pPr lvl="0" algn="ctr"/>
            <a:r>
              <a:rPr lang="sr-Cyrl-CS" sz="1200" dirty="0" smtClean="0">
                <a:latin typeface="+mj-lt"/>
              </a:rPr>
              <a:t>„</a:t>
            </a:r>
            <a:r>
              <a:rPr lang="sr-Cyrl-CS" sz="1200" dirty="0">
                <a:latin typeface="+mj-lt"/>
              </a:rPr>
              <a:t>Од цвета до плода</a:t>
            </a:r>
            <a:r>
              <a:rPr lang="sr-Cyrl-CS" sz="1200" dirty="0" smtClean="0">
                <a:latin typeface="+mj-lt"/>
              </a:rPr>
              <a:t>“</a:t>
            </a:r>
            <a:endParaRPr lang="sr-Cyrl-RS" sz="1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" y="620688"/>
            <a:ext cx="4386287" cy="26317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" y="3573016"/>
            <a:ext cx="4386287" cy="26317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16437" y="4448145"/>
            <a:ext cx="309592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chemeClr val="tx1"/>
                </a:solidFill>
              </a:rPr>
              <a:t>Текст – Од цвета до плода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449413" y="4797152"/>
            <a:ext cx="1440160" cy="1116402"/>
          </a:xfrm>
          <a:prstGeom prst="wedgeRoundRectCallout">
            <a:avLst>
              <a:gd name="adj1" fmla="val -102732"/>
              <a:gd name="adj2" fmla="val -1068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r-Cyrl-CS" sz="1200" dirty="0" smtClean="0">
                <a:latin typeface="+mj-lt"/>
              </a:rPr>
              <a:t>Кликните овде за унос приказа текста у </a:t>
            </a:r>
            <a:r>
              <a:rPr lang="sr-Latn-CS" sz="1200" dirty="0" smtClean="0">
                <a:latin typeface="+mj-lt"/>
              </a:rPr>
              <a:t>Word </a:t>
            </a:r>
            <a:r>
              <a:rPr lang="sr-Cyrl-CS" sz="1200" dirty="0" smtClean="0">
                <a:latin typeface="+mj-lt"/>
              </a:rPr>
              <a:t>документу!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566126"/>
              </p:ext>
            </p:extLst>
          </p:nvPr>
        </p:nvGraphicFramePr>
        <p:xfrm>
          <a:off x="4788024" y="492170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showAsIcon="1" r:id="rId6" imgW="914400" imgH="771480" progId="Word.Document.8">
                  <p:link updateAutomatic="1"/>
                </p:oleObj>
              </mc:Choice>
              <mc:Fallback>
                <p:oleObj name="Document" showAsIcon="1" r:id="rId6" imgW="914400" imgH="771480" progId="Word.Documen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8024" y="492170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709246" y="332656"/>
            <a:ext cx="3325907" cy="106405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Cyrl-RS" sz="160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42302" y="2924944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200" b="1" dirty="0">
                <a:solidFill>
                  <a:prstClr val="black"/>
                </a:solidFill>
              </a:rPr>
              <a:t>Први час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Наставни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предмет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: 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Српски језик и књижевност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CS" sz="1200" dirty="0" smtClean="0">
                <a:latin typeface="+mj-lt"/>
              </a:rPr>
              <a:t>Драмски </a:t>
            </a:r>
            <a:r>
              <a:rPr lang="sr-Cyrl-CS" sz="1200" dirty="0">
                <a:latin typeface="+mj-lt"/>
              </a:rPr>
              <a:t>приказ текста </a:t>
            </a:r>
            <a:endParaRPr lang="sr-Cyrl-CS" sz="1200" dirty="0" smtClean="0">
              <a:latin typeface="+mj-lt"/>
            </a:endParaRPr>
          </a:p>
          <a:p>
            <a:pPr lvl="0" algn="ctr"/>
            <a:r>
              <a:rPr lang="sr-Cyrl-CS" sz="1200" dirty="0" smtClean="0">
                <a:latin typeface="+mj-lt"/>
              </a:rPr>
              <a:t>„</a:t>
            </a:r>
            <a:r>
              <a:rPr lang="sr-Cyrl-CS" sz="1200" dirty="0">
                <a:latin typeface="+mj-lt"/>
              </a:rPr>
              <a:t>Од цвета до плода“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– </a:t>
            </a:r>
            <a:r>
              <a:rPr lang="sr-Cyrl-RS" sz="1200" dirty="0">
                <a:solidFill>
                  <a:prstClr val="black"/>
                </a:solidFill>
                <a:latin typeface="+mj-lt"/>
              </a:rPr>
              <a:t>тематска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настава</a:t>
            </a:r>
            <a:endParaRPr lang="sr-Cyrl-RS" sz="1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" y="581204"/>
            <a:ext cx="4386287" cy="2631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" y="3533532"/>
            <a:ext cx="4386287" cy="263177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42302" y="2924944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200" b="1" dirty="0">
                <a:solidFill>
                  <a:prstClr val="black"/>
                </a:solidFill>
              </a:rPr>
              <a:t>Први час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Наставни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предмет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: 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Српски језик и књижевност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CS" sz="1200" dirty="0" smtClean="0">
                <a:latin typeface="+mj-lt"/>
              </a:rPr>
              <a:t>Драмски </a:t>
            </a:r>
            <a:r>
              <a:rPr lang="sr-Cyrl-CS" sz="1200" dirty="0">
                <a:latin typeface="+mj-lt"/>
              </a:rPr>
              <a:t>приказ текста </a:t>
            </a:r>
            <a:endParaRPr lang="sr-Cyrl-CS" sz="1200" dirty="0" smtClean="0">
              <a:latin typeface="+mj-lt"/>
            </a:endParaRPr>
          </a:p>
          <a:p>
            <a:pPr lvl="0" algn="ctr"/>
            <a:r>
              <a:rPr lang="sr-Cyrl-CS" sz="1200" dirty="0" smtClean="0">
                <a:latin typeface="+mj-lt"/>
              </a:rPr>
              <a:t>„</a:t>
            </a:r>
            <a:r>
              <a:rPr lang="sr-Cyrl-CS" sz="1200" dirty="0">
                <a:latin typeface="+mj-lt"/>
              </a:rPr>
              <a:t>Од цвета до плода“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– </a:t>
            </a:r>
            <a:r>
              <a:rPr lang="sr-Cyrl-RS" sz="1200" dirty="0">
                <a:solidFill>
                  <a:prstClr val="black"/>
                </a:solidFill>
                <a:latin typeface="+mj-lt"/>
              </a:rPr>
              <a:t>тематска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настава</a:t>
            </a:r>
            <a:endParaRPr lang="sr-Cyrl-RS" sz="1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" y="3645024"/>
            <a:ext cx="3947657" cy="2631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" y="908720"/>
            <a:ext cx="3947657" cy="236859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2924944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200" b="1" dirty="0">
                <a:solidFill>
                  <a:prstClr val="black"/>
                </a:solidFill>
              </a:rPr>
              <a:t>Први час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Наставни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предмет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: 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Српски језик и књижевност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CS" sz="1200" dirty="0" smtClean="0">
                <a:latin typeface="+mj-lt"/>
              </a:rPr>
              <a:t>Драмски </a:t>
            </a:r>
            <a:r>
              <a:rPr lang="sr-Cyrl-CS" sz="1200" dirty="0">
                <a:latin typeface="+mj-lt"/>
              </a:rPr>
              <a:t>приказ текста </a:t>
            </a:r>
            <a:endParaRPr lang="sr-Cyrl-CS" sz="1200" dirty="0" smtClean="0">
              <a:latin typeface="+mj-lt"/>
            </a:endParaRPr>
          </a:p>
          <a:p>
            <a:pPr lvl="0" algn="ctr"/>
            <a:r>
              <a:rPr lang="sr-Cyrl-CS" sz="1200" dirty="0" smtClean="0">
                <a:latin typeface="+mj-lt"/>
              </a:rPr>
              <a:t>„</a:t>
            </a:r>
            <a:r>
              <a:rPr lang="sr-Cyrl-CS" sz="1200" dirty="0">
                <a:latin typeface="+mj-lt"/>
              </a:rPr>
              <a:t>Од цвета до плода“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– </a:t>
            </a:r>
            <a:r>
              <a:rPr lang="sr-Cyrl-RS" sz="1200" dirty="0">
                <a:solidFill>
                  <a:prstClr val="black"/>
                </a:solidFill>
                <a:latin typeface="+mj-lt"/>
              </a:rPr>
              <a:t>тематска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настава</a:t>
            </a:r>
            <a:endParaRPr lang="sr-Cyrl-RS" sz="1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42767"/>
            <a:ext cx="3954242" cy="2636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3" y="3883702"/>
            <a:ext cx="3922684" cy="235361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42302" y="2852936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200" b="1" dirty="0" smtClean="0">
                <a:solidFill>
                  <a:prstClr val="black"/>
                </a:solidFill>
              </a:rPr>
              <a:t>Други </a:t>
            </a:r>
            <a:r>
              <a:rPr lang="sr-Cyrl-RS" sz="1200" b="1" dirty="0">
                <a:solidFill>
                  <a:prstClr val="black"/>
                </a:solidFill>
              </a:rPr>
              <a:t>час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Наставни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предмет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: 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Технологија рада</a:t>
            </a:r>
          </a:p>
          <a:p>
            <a:pPr lvl="0"/>
            <a:endParaRPr lang="sr-Cyrl-RS" sz="1200" dirty="0">
              <a:solidFill>
                <a:prstClr val="black"/>
              </a:solidFill>
              <a:latin typeface="+mj-lt"/>
            </a:endParaRPr>
          </a:p>
          <a:p>
            <a:pPr lvl="0"/>
            <a:endParaRPr lang="sr-Cyrl-RS" sz="12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437" y="4056492"/>
            <a:ext cx="3095923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1100" dirty="0" smtClean="0"/>
              <a:t>Презентација – Опрашивање биљака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437043" y="4653136"/>
            <a:ext cx="1359550" cy="966042"/>
          </a:xfrm>
          <a:prstGeom prst="wedgeRoundRectCallout">
            <a:avLst>
              <a:gd name="adj1" fmla="val -83380"/>
              <a:gd name="adj2" fmla="val -16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r-Cyrl-CS" sz="1200" dirty="0" smtClean="0">
                <a:latin typeface="+mj-lt"/>
              </a:rPr>
              <a:t>Кликните овде за унос </a:t>
            </a:r>
            <a:r>
              <a:rPr lang="en-US" sz="1200" dirty="0" smtClean="0">
                <a:latin typeface="+mj-lt"/>
              </a:rPr>
              <a:t>PowerPoint</a:t>
            </a:r>
          </a:p>
          <a:p>
            <a:pPr algn="ctr"/>
            <a:r>
              <a:rPr lang="sr-Cyrl-RS" sz="1200" dirty="0" smtClean="0">
                <a:latin typeface="+mj-lt"/>
              </a:rPr>
              <a:t>презентације</a:t>
            </a:r>
            <a:r>
              <a:rPr lang="sr-Cyrl-CS" sz="1200" dirty="0" smtClean="0">
                <a:latin typeface="+mj-lt"/>
              </a:rPr>
              <a:t>!</a:t>
            </a:r>
            <a:endParaRPr lang="en-US" sz="1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2" y="260649"/>
            <a:ext cx="3542793" cy="5904656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867593"/>
              </p:ext>
            </p:extLst>
          </p:nvPr>
        </p:nvGraphicFramePr>
        <p:xfrm>
          <a:off x="4788024" y="4670247"/>
          <a:ext cx="1130424" cy="9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resentation" showAsIcon="1" r:id="rId5" imgW="914400" imgH="771480" progId="PowerPoint.Show.12">
                  <p:link updateAutomatic="1"/>
                </p:oleObj>
              </mc:Choice>
              <mc:Fallback>
                <p:oleObj name="Presentation" showAsIcon="1" r:id="rId5" imgW="914400" imgH="771480" progId="PowerPoint.Show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8024" y="4670247"/>
                        <a:ext cx="1130424" cy="953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6" y="747701"/>
            <a:ext cx="4228805" cy="2537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5" y="3700029"/>
            <a:ext cx="4228805" cy="25372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2924944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200" b="1" dirty="0" smtClean="0">
                <a:solidFill>
                  <a:prstClr val="black"/>
                </a:solidFill>
              </a:rPr>
              <a:t>Други </a:t>
            </a:r>
            <a:r>
              <a:rPr lang="sr-Cyrl-RS" sz="1200" b="1" dirty="0">
                <a:solidFill>
                  <a:prstClr val="black"/>
                </a:solidFill>
              </a:rPr>
              <a:t>час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Наставни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предмет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: 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Технологија рада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86" y="181744"/>
            <a:ext cx="3244498" cy="5407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9"/>
            <a:ext cx="2045524" cy="3409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60" y="2780930"/>
            <a:ext cx="2045524" cy="3409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1744"/>
            <a:ext cx="4139952" cy="24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3573013"/>
            <a:ext cx="1814603" cy="3024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1814602" cy="3024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31" y="404664"/>
            <a:ext cx="1814602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30" y="3573013"/>
            <a:ext cx="1814603" cy="30243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572652" cy="5726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2302" y="2989400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1200" b="1" dirty="0" smtClean="0">
                <a:solidFill>
                  <a:prstClr val="black"/>
                </a:solidFill>
              </a:rPr>
              <a:t>Други </a:t>
            </a:r>
            <a:r>
              <a:rPr lang="sr-Cyrl-RS" sz="1200" b="1" dirty="0">
                <a:solidFill>
                  <a:prstClr val="black"/>
                </a:solidFill>
              </a:rPr>
              <a:t>час</a:t>
            </a:r>
          </a:p>
          <a:p>
            <a:pPr lvl="0" algn="ctr"/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Наставни </a:t>
            </a:r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предмет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: </a:t>
            </a:r>
            <a:endParaRPr lang="sr-Cyrl-RS" sz="1200" dirty="0" smtClean="0">
              <a:solidFill>
                <a:prstClr val="black"/>
              </a:solidFill>
              <a:latin typeface="+mj-lt"/>
            </a:endParaRPr>
          </a:p>
          <a:p>
            <a:pPr lvl="0" algn="ctr"/>
            <a:r>
              <a:rPr lang="sr-Cyrl-RS" sz="1200" dirty="0" smtClean="0">
                <a:solidFill>
                  <a:prstClr val="black"/>
                </a:solidFill>
                <a:latin typeface="+mj-lt"/>
              </a:rPr>
              <a:t>Технологија рада</a:t>
            </a:r>
          </a:p>
          <a:p>
            <a:pPr lvl="0"/>
            <a:endParaRPr lang="sr-Cyrl-RS" sz="12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09246" y="332656"/>
            <a:ext cx="3325907" cy="106405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r-Cyrl-RS" sz="1600" dirty="0" smtClean="0">
                <a:solidFill>
                  <a:schemeClr val="bg1"/>
                </a:solidFill>
              </a:rPr>
              <a:t>Тематски и интердисциплинарни приступ настави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358</TotalTime>
  <Words>326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Austin</vt:lpstr>
      <vt:lpstr>E:\Marinica\SKOLA 2013-14\Ogledni cas\ZA KONKURS\Priprema.doc</vt:lpstr>
      <vt:lpstr>E:\Marinica\SKOLA 2013-14\Ogledni cas\ZA KONKURS\Prezentacija oprasivanje.pptx</vt:lpstr>
      <vt:lpstr>E:\Marinica\SKOLA 2013-14\Ogledni cas\ZA KONKURS\Evaluacija.doc</vt:lpstr>
      <vt:lpstr>E:\Marinica\SKOLA 2013-14\Ogledni cas\ZA KONKURS\Tekst od cveta do ploda.doc</vt:lpstr>
      <vt:lpstr>E:\Marinica\SKOLA 2013-14\Ogledni cas\ZA KONKURS\Prezentacija oprasivanje.pptx</vt:lpstr>
      <vt:lpstr>Тематски и интердисциплинарни приступ настави</vt:lpstr>
      <vt:lpstr>PowerPoint Presentation</vt:lpstr>
      <vt:lpstr>Тематски и интердисциплинарни приступ настави</vt:lpstr>
      <vt:lpstr>Тематски и интердисциплинарни приступ настави</vt:lpstr>
      <vt:lpstr>Тематски и интердисциплинарни приступ настави</vt:lpstr>
      <vt:lpstr>Тематски и интердисциплинарни приступ настави</vt:lpstr>
      <vt:lpstr>Тематски и интердисциплинарни приступ настави</vt:lpstr>
      <vt:lpstr>PowerPoint Presentation</vt:lpstr>
      <vt:lpstr>Тематски и интердисциплинарни приступ настави</vt:lpstr>
      <vt:lpstr>Тематски и интердисциплинарни приступ настави</vt:lpstr>
      <vt:lpstr>Тематски и интердисциплинарни приступ настави</vt:lpstr>
      <vt:lpstr>Тематски и интердисциплинарни приступ настави</vt:lpstr>
      <vt:lpstr>Тематски и интердисциплинарни приступ настави</vt:lpstr>
      <vt:lpstr>Тематски и интердисциплинарни приступ настави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dodo</dc:creator>
  <cp:lastModifiedBy>dodo</cp:lastModifiedBy>
  <cp:revision>35</cp:revision>
  <dcterms:created xsi:type="dcterms:W3CDTF">2014-02-23T19:06:13Z</dcterms:created>
  <dcterms:modified xsi:type="dcterms:W3CDTF">2014-10-12T18:53:38Z</dcterms:modified>
</cp:coreProperties>
</file>